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3" r:id="rId9"/>
    <p:sldId id="265" r:id="rId10"/>
    <p:sldId id="264" r:id="rId11"/>
    <p:sldId id="277" r:id="rId12"/>
    <p:sldId id="278" r:id="rId13"/>
    <p:sldId id="266" r:id="rId14"/>
    <p:sldId id="267" r:id="rId15"/>
    <p:sldId id="279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0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 algn="just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170598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03598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nology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54704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불균형을 해결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하는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모델의 개발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</a:t>
            </a:r>
            <a:r>
              <a:rPr lang="en-US" sz="2100" spc="1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7800" y="5013325"/>
            <a:ext cx="2759251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0" dirty="0" smtClean="0">
                <a:latin typeface="Times New Roman"/>
                <a:cs typeface="Times New Roman"/>
              </a:rPr>
              <a:t>목표와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문제점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Times New Roman"/>
                <a:cs typeface="Times New Roman"/>
              </a:rPr>
              <a:t>철강 표면 촬영 및 </a:t>
            </a:r>
            <a:r>
              <a:rPr lang="en-US" altLang="ko-KR" sz="100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모델로 데이터 전송용 </a:t>
            </a:r>
            <a:r>
              <a:rPr lang="en-US" altLang="ko-KR" sz="1000" dirty="0" smtClean="0">
                <a:latin typeface="Times New Roman"/>
                <a:cs typeface="Times New Roman"/>
              </a:rPr>
              <a:t>App </a:t>
            </a:r>
            <a:r>
              <a:rPr lang="ko-KR" altLang="en-US" sz="1000" dirty="0" smtClean="0">
                <a:latin typeface="Times New Roman"/>
                <a:cs typeface="Times New Roman"/>
              </a:rPr>
              <a:t>제작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Times New Roman"/>
                <a:cs typeface="Times New Roman"/>
              </a:rPr>
              <a:t>성능을 올리기 위한 이미지 편집 기능 제작</a:t>
            </a:r>
            <a:r>
              <a:rPr lang="en-US" altLang="ko-KR" sz="1000" dirty="0" smtClean="0">
                <a:latin typeface="Times New Roman"/>
                <a:cs typeface="Times New Roman"/>
              </a:rPr>
              <a:t/>
            </a:r>
            <a:br>
              <a:rPr lang="en-US" altLang="ko-KR" sz="1000" dirty="0" smtClean="0">
                <a:latin typeface="Times New Roman"/>
                <a:cs typeface="Times New Roman"/>
              </a:rPr>
            </a:br>
            <a:r>
              <a:rPr lang="en-US" altLang="ko-KR" sz="1000" u="sng" dirty="0" smtClean="0">
                <a:latin typeface="Times New Roman"/>
                <a:cs typeface="Times New Roman"/>
              </a:rPr>
              <a:t>(Framework</a:t>
            </a:r>
            <a:r>
              <a:rPr lang="ko-KR" altLang="en-US" sz="1000" u="sng" dirty="0" smtClean="0">
                <a:latin typeface="Times New Roman"/>
                <a:cs typeface="Times New Roman"/>
              </a:rPr>
              <a:t>에서 </a:t>
            </a:r>
            <a:r>
              <a:rPr lang="ko-KR" altLang="en-US" sz="1000" u="sng" dirty="0" err="1" smtClean="0">
                <a:latin typeface="Times New Roman"/>
                <a:cs typeface="Times New Roman"/>
              </a:rPr>
              <a:t>미제공</a:t>
            </a:r>
            <a:r>
              <a:rPr lang="en-US" altLang="ko-KR" sz="1000" u="sng" dirty="0" smtClean="0">
                <a:latin typeface="Times New Roman"/>
                <a:cs typeface="Times New Roman"/>
              </a:rPr>
              <a:t>)</a:t>
            </a: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0" dirty="0" smtClean="0">
                <a:latin typeface="Times New Roman"/>
                <a:cs typeface="Times New Roman"/>
              </a:rPr>
              <a:t>해결 후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효과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9906" y="669925"/>
            <a:ext cx="4642765" cy="3466425"/>
            <a:chOff x="461643" y="746125"/>
            <a:chExt cx="3805557" cy="308117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3" y="746125"/>
              <a:ext cx="3805557" cy="294526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044676" y="3649475"/>
              <a:ext cx="994916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805799" y="691116"/>
            <a:ext cx="2032671" cy="3518275"/>
            <a:chOff x="4734672" y="746125"/>
            <a:chExt cx="1666128" cy="312725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4672" y="746125"/>
              <a:ext cx="1666128" cy="284963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750333" y="3695562"/>
              <a:ext cx="163480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촬영된 이미지에서 배경을 제거하는 중인 모습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51596" y="713358"/>
            <a:ext cx="2045202" cy="3483527"/>
            <a:chOff x="7010400" y="742784"/>
            <a:chExt cx="1676400" cy="309637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0400" y="742784"/>
              <a:ext cx="1676400" cy="284577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521427" y="3661335"/>
              <a:ext cx="536351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>
                  <a:solidFill>
                    <a:schemeClr val="tx2"/>
                  </a:solidFill>
                </a:rPr>
                <a:t>결과 이미지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34823" y="4403725"/>
            <a:ext cx="328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철강 불량 검출 및 분류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모델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898525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목표와 문제점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이미지 데이터가 아닌 직접 촬영한 사진을 </a:t>
            </a:r>
            <a:r>
              <a:rPr lang="ko-KR" altLang="en-US" dirty="0" err="1" smtClean="0"/>
              <a:t>입력값으로</a:t>
            </a:r>
            <a:r>
              <a:rPr lang="ko-KR" altLang="en-US" dirty="0" smtClean="0"/>
              <a:t> 주는 경우 바닥과 철강 사이의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를 결함으로 인식함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en-US" altLang="ko-KR" dirty="0" smtClean="0"/>
              <a:t>Tuple</a:t>
            </a:r>
            <a:r>
              <a:rPr lang="ko-KR" altLang="en-US" dirty="0" smtClean="0"/>
              <a:t>에 원본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결과로 총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이미지를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898525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해결 방안 및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3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모든 과정을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Words>1210</Words>
  <Application>Microsoft Office PowerPoint</Application>
  <PresentationFormat>사용자 지정</PresentationFormat>
  <Paragraphs>265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Smart Factory – Capturing</vt:lpstr>
      <vt:lpstr>PowerPoint 프레젠테이션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119</cp:revision>
  <cp:lastPrinted>2024-07-31T02:53:44Z</cp:lastPrinted>
  <dcterms:created xsi:type="dcterms:W3CDTF">2024-07-30T05:28:41Z</dcterms:created>
  <dcterms:modified xsi:type="dcterms:W3CDTF">2024-07-31T10:32:10Z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